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6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9B1F-F348-41D1-A121-6BFADDCC3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80FF2-BE52-40C1-8A90-5196370D7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43DD-66C3-4A58-AE43-927CD022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FD553-E31A-4956-957C-DD0AA0F0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1C9B1-4039-4B37-AD53-5ABF2CE0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EE86-AB5A-412A-9180-9CE80A64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76642-257B-458B-9D67-333614E8C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AF43-971F-47E7-A8B2-1BD3EE7E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AC2E-0F5D-442D-98DA-C10DBD20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1B858-DA49-4026-B3A7-628C4438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0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F8A61-F742-4A11-979C-C83E74764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63329-6F45-4A2A-AC2A-3017330F3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20718-8F1B-4610-A17B-75039FF8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A7A8-63ED-490E-AE0A-C4DB62CF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BA86F-7ED9-44BF-8EC0-B174C11F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0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D62D-EF31-4C95-B38A-96984F03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0844-8096-4EBD-98CF-94FBEA7EE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42629-2875-4904-8E85-3D5881E8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89C04-1939-4053-8707-B9027207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3D18A-1C2C-4D41-961B-73B18F7E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5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DB5B-B680-42D4-8403-172D4265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0DF98-DA37-4873-8055-16488CAA0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5876-A059-4373-98D2-F01EC535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25ED6-0746-4AD5-8CC8-A0C76719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EBEF-8651-4621-AF79-22EBE950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8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25E0-7F8C-4FDC-8F16-D922DA7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FAF4-36B7-436D-873E-A8B3EEA56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CF2C2-BCF6-4295-92FB-E9A5FCC58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FD19C-F782-40E1-A95E-B6B005DF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597FD-C1C3-41E6-B3F9-E2CC4F61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DEE5B-0310-45EE-94CA-F74ECD4E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5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8086-45BB-42A0-ACD3-2D94CE8D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1F038-1059-49C3-829C-9935024B3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982A7-B5B0-427E-8A5A-289EB67D6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9220-CA70-4A08-8EBC-F75D363A0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DC541-E0BE-4B21-886C-18FC1B14F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E74A6-A35A-4D73-BE56-E9CFFBC4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71FC5-66CC-4CF1-965C-0A84558D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C18E6-9D41-4220-9C99-11B21464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1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B04A-6829-47C1-BD10-B93ADCF6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365AD-9E47-41F6-8600-8FC40131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E47F6-C230-431C-8244-3103B3D7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33207-15A8-490A-8BF3-A55B0245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47C04-8D90-4598-B1B5-324A3BF3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A88E2-0730-402E-8C48-61397977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724AF-BB55-4AF1-BDD6-A78C0847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75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E6E4-3166-4BD1-81D5-D21F6CE0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ECE1-AE9D-49C0-997B-A2F245C05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24879-8083-4C46-AB6E-A0DDE5E37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B9CA2-56B1-4995-A36E-957E905C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CEA7C-AA41-407C-B148-39E0F666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1265E-B454-4207-A6A2-EBC10D61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5E88-B2F6-4836-AC8C-60A57574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702DE-7324-4CE9-AFD8-D56FE2252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51160-D31F-42F0-B5B2-3092098EB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E4D00-D870-4EAE-8538-A3E13226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F5924-B908-4F80-B3A0-1F5D18A9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2F0BB-1A52-4647-A344-CB9BD488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1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218C6-1526-4AEC-84A9-2D3CA96F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6FD0A-1405-4FF2-A08A-AD934F66A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F5AA8-18A6-495E-9157-B877C2EB4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6B9-3387-4053-A8A7-65E5B8BF249D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3C80-CAA6-40DF-8D53-4C5B222C3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8878A-78D0-4C99-8A53-7D409BC36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4DF1-82DA-4010-BD8D-FB05D5CA6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0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2F14865-F6C6-416D-A3A8-4729B60FB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17" y="878222"/>
            <a:ext cx="1639966" cy="3987130"/>
          </a:xfrm>
          <a:prstGeom prst="rect">
            <a:avLst/>
          </a:prstGeom>
        </p:spPr>
      </p:pic>
      <p:pic>
        <p:nvPicPr>
          <p:cNvPr id="7" name="Picture 6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F3AF66AF-52EC-42B4-8B1D-5C733664B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28" y="2898968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6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25" y="892510"/>
            <a:ext cx="1627773" cy="3987130"/>
          </a:xfrm>
          <a:prstGeom prst="rect">
            <a:avLst/>
          </a:prstGeom>
        </p:spPr>
      </p:pic>
      <p:pic>
        <p:nvPicPr>
          <p:cNvPr id="7" name="Picture 6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4574061F-1285-49CE-8313-129A9273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15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312" y="82057"/>
            <a:ext cx="2419832" cy="430376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FD73FF0-59C6-4275-A1CB-10719D6D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67" y="1519476"/>
            <a:ext cx="5949290" cy="41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99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824" y="0"/>
            <a:ext cx="1843668" cy="489905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1CF9F1A-C9D1-4655-9EA0-FDDDAB8F5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926"/>
            <a:ext cx="5188226" cy="52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539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1691" y="242933"/>
            <a:ext cx="2168114" cy="3890859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97EB47F-E236-43BE-9D9A-2CE671D0A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0"/>
          <a:stretch/>
        </p:blipFill>
        <p:spPr>
          <a:xfrm flipH="1">
            <a:off x="7675128" y="1275636"/>
            <a:ext cx="5563793" cy="43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083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1691" y="358585"/>
            <a:ext cx="2168114" cy="3659555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3A4516E-DD0A-47C5-B0AD-0B6BE29BA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926"/>
            <a:ext cx="5188226" cy="52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419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4740" y="358585"/>
            <a:ext cx="1522016" cy="3659555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847B2B-143C-482E-9974-E1825375D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00" y="1650143"/>
            <a:ext cx="5716840" cy="52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128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853" y="402054"/>
            <a:ext cx="2369172" cy="3998919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7A89B23-91B6-434E-B9E8-8FB0B9467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926"/>
            <a:ext cx="5188226" cy="52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339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8613" y="-491982"/>
            <a:ext cx="2113097" cy="566033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125B6B9-F113-42A4-AC9F-8340769E79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0"/>
          <a:stretch/>
        </p:blipFill>
        <p:spPr>
          <a:xfrm flipH="1">
            <a:off x="7675128" y="1275636"/>
            <a:ext cx="5563793" cy="43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285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187" y="634161"/>
            <a:ext cx="2969051" cy="339468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CF52DB2-B1F5-4E8D-AD16-21AF4357B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77" y="1470992"/>
            <a:ext cx="6492917" cy="62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7178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8518" y="-224179"/>
            <a:ext cx="4134961" cy="3796425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5ABC4B0-C1F1-4869-9188-B1620677D0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0"/>
          <a:stretch/>
        </p:blipFill>
        <p:spPr>
          <a:xfrm flipH="1">
            <a:off x="7593979" y="1275636"/>
            <a:ext cx="5644941" cy="4369542"/>
          </a:xfrm>
          <a:prstGeom prst="rect">
            <a:avLst/>
          </a:prstGeom>
        </p:spPr>
      </p:pic>
      <p:pic>
        <p:nvPicPr>
          <p:cNvPr id="6" name="Picture 5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4C3D30E3-88BF-49A2-AB8A-7674D9E1F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8474" y="3748639"/>
            <a:ext cx="4416992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175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311" y="-233469"/>
            <a:ext cx="5079378" cy="3982108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6EBC216-C1EF-4B52-97E1-AEC150DF9C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0"/>
          <a:stretch/>
        </p:blipFill>
        <p:spPr>
          <a:xfrm flipH="1">
            <a:off x="7538224" y="1364846"/>
            <a:ext cx="5778755" cy="4306728"/>
          </a:xfrm>
          <a:prstGeom prst="rect">
            <a:avLst/>
          </a:prstGeom>
        </p:spPr>
      </p:pic>
      <p:pic>
        <p:nvPicPr>
          <p:cNvPr id="6" name="Picture 5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354EE025-FCA7-400D-A58D-01F01E2C0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08" y="3748639"/>
            <a:ext cx="3469603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6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804" y="892510"/>
            <a:ext cx="1554615" cy="398713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851F54-ECB9-453F-BCF2-183EBD4A7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4373879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77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310" y="-121783"/>
            <a:ext cx="5079378" cy="3775606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4E6EE532-E68F-44CB-ACF3-86B6FECF1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0"/>
          <a:stretch/>
        </p:blipFill>
        <p:spPr>
          <a:xfrm flipH="1">
            <a:off x="7605131" y="1275635"/>
            <a:ext cx="5633789" cy="436090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E00BF6A-79B6-41BA-B93A-0375EB8D0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188" y="4077557"/>
            <a:ext cx="3152122" cy="24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63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116" y="-377687"/>
            <a:ext cx="2136162" cy="4932481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BEB1488-A02D-4151-ABFA-BF615DF2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46" y="1733816"/>
            <a:ext cx="5234609" cy="52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827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0906" y="0"/>
            <a:ext cx="2136162" cy="4371449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7427457-4BC2-4B37-8578-F38F4849E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46" y="1733816"/>
            <a:ext cx="5234609" cy="52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902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18052"/>
            <a:ext cx="1062783" cy="4371449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5F916D-16D2-4C8B-996F-A7584C077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93" y="1634915"/>
            <a:ext cx="6006553" cy="54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9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804" y="1003264"/>
            <a:ext cx="1554615" cy="3765622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0B509-E8CE-4BB9-8054-BC94142BC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4373879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2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5716" y="1231972"/>
            <a:ext cx="3197335" cy="3982966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E0657279-D9BF-4A7C-B25F-BF2F544D7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4106751"/>
            <a:ext cx="2076995" cy="220376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211B39-30EF-418A-BDAB-FDA3D22A7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86" y="3615596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7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572" y="1003372"/>
            <a:ext cx="1722186" cy="3754366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9FB6836B-96F3-44DD-8F42-4BED1063D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6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572" y="1087068"/>
            <a:ext cx="1722186" cy="3586973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0791E05B-6747-43F1-8873-E04C8734B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8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928" y="1087068"/>
            <a:ext cx="1261473" cy="3586973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511B2321-ED2E-4A6B-84BB-73D25A27B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427" y="735864"/>
            <a:ext cx="2049114" cy="4136174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23B9C700-924C-4E65-A014-34C9701FD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1607" y="878739"/>
            <a:ext cx="1808785" cy="4136174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36177B-81F4-4F0A-8524-706EB1E4E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4373879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3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338" y="878739"/>
            <a:ext cx="1663323" cy="4136174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F1759B7F-842B-47CB-8443-A8951CB0B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3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2374D08-FE7C-4142-B4F7-93B2EF1EA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3222798"/>
            <a:ext cx="3333750" cy="2663651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AB0D26E-E92D-48FD-9A5A-64E04EBB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81" y="792498"/>
            <a:ext cx="2042337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5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173" y="646751"/>
            <a:ext cx="2849651" cy="3787950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E0CD3F15-9381-4F9E-98B8-23CDE5205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913" y="3187545"/>
            <a:ext cx="3333750" cy="266365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51D6B8A-CA18-4511-AE7A-2FA143E05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24" y="4844392"/>
            <a:ext cx="2520175" cy="20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7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6411" y="614991"/>
            <a:ext cx="1040163" cy="4757109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787733FD-632B-494C-8C94-4F1E6A662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5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274" y="432654"/>
            <a:ext cx="2197452" cy="5114355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20AF3279-4403-4760-AAE1-315C92CCD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33" y="4928839"/>
            <a:ext cx="2636041" cy="210618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647D9A0-6019-43CE-866A-C0E6A9BF3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66213"/>
            <a:ext cx="3088888" cy="26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0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6185" y="576711"/>
            <a:ext cx="3632376" cy="4423787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6778B6-4378-4256-990B-C5295EC3A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40" flipH="1">
            <a:off x="2329665" y="5075554"/>
            <a:ext cx="2614960" cy="184935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63207E-B996-47BC-9191-12ACEA7A9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9791"/>
            <a:ext cx="2992067" cy="23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2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925" y="971550"/>
            <a:ext cx="1135637" cy="3570707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23775FFC-2E0D-4CA4-BE4A-BF675CE29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51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0612" y="462951"/>
            <a:ext cx="2410775" cy="4583274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5EADC28A-3ACD-48D9-A18C-17A008689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6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528" y="462951"/>
            <a:ext cx="1688942" cy="4583274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6CCC86-036A-49EF-8AC4-F55E88331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4373879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6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165" y="0"/>
            <a:ext cx="2678035" cy="5780313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7AF7A45D-0DCD-461C-8331-DC419D751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2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1323" y="400051"/>
            <a:ext cx="1750402" cy="4208688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CBD8C581-451C-448B-8BF9-CA48AF62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3204" y="3748639"/>
            <a:ext cx="3978502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74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006" y="485775"/>
            <a:ext cx="1869143" cy="4647985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57FCF905-9F42-4339-A8F9-71E2C6707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0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72" y="1263985"/>
            <a:ext cx="1658256" cy="398713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1904-6C43-44A1-BFDB-9D21F4BCF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" y="4373879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16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156" y="129838"/>
            <a:ext cx="3812244" cy="4730945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112FE2B2-464B-424F-BD79-99F986AB3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2932460"/>
            <a:ext cx="4279178" cy="2995424"/>
          </a:xfrm>
          <a:prstGeom prst="rect">
            <a:avLst/>
          </a:prstGeom>
        </p:spPr>
      </p:pic>
      <p:pic>
        <p:nvPicPr>
          <p:cNvPr id="4" name="Picture 3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906EB286-9D5D-45B3-AF9C-FB90B162C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1654" y="4419839"/>
            <a:ext cx="3796868" cy="26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2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4506" y="433863"/>
            <a:ext cx="3812244" cy="4169243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1FCDDC58-060C-4E50-BC9A-E73485EA3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9" y="3608255"/>
            <a:ext cx="2007840" cy="220376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525039-7B46-4B26-A1BC-10D89AEA8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72" y="4710135"/>
            <a:ext cx="2614960" cy="20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7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41" y="791051"/>
            <a:ext cx="3691118" cy="4169243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00A35-0D9C-4B46-BFCB-C8F5652D6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37" y="4397892"/>
            <a:ext cx="2754699" cy="2203760"/>
          </a:xfrm>
          <a:prstGeom prst="rect">
            <a:avLst/>
          </a:prstGeom>
        </p:spPr>
      </p:pic>
      <p:pic>
        <p:nvPicPr>
          <p:cNvPr id="4" name="Picture 3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DF8EF367-5751-4E87-A7FA-77E108AF4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48" y="287567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41" y="840266"/>
            <a:ext cx="3691118" cy="4070812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4275CE79-4993-4483-8375-20035CEFC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22" y="3100039"/>
            <a:ext cx="4106909" cy="2874836"/>
          </a:xfrm>
          <a:prstGeom prst="rect">
            <a:avLst/>
          </a:prstGeom>
        </p:spPr>
      </p:pic>
      <p:pic>
        <p:nvPicPr>
          <p:cNvPr id="4" name="Picture 3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97245E51-6E11-4AB4-97D1-54590B992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" y="4232702"/>
            <a:ext cx="2315621" cy="24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2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41" y="850511"/>
            <a:ext cx="3691118" cy="4050321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EABB10D8-8751-4BC0-8377-8562F4F37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6" y="3762779"/>
            <a:ext cx="2362754" cy="250696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8B9994-1696-4B3E-B53D-865E5986F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72" y="4710135"/>
            <a:ext cx="2614960" cy="20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2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41" y="850511"/>
            <a:ext cx="3691118" cy="405032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C1D99C-FBAE-4E44-9C71-8B59C5827DDE}"/>
              </a:ext>
            </a:extLst>
          </p:cNvPr>
          <p:cNvCxnSpPr>
            <a:cxnSpLocks/>
          </p:cNvCxnSpPr>
          <p:nvPr/>
        </p:nvCxnSpPr>
        <p:spPr>
          <a:xfrm flipH="1">
            <a:off x="4070195" y="4071938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BC8D8C-714D-4075-B2B7-9A1E223CC575}"/>
              </a:ext>
            </a:extLst>
          </p:cNvPr>
          <p:cNvCxnSpPr>
            <a:cxnSpLocks/>
          </p:cNvCxnSpPr>
          <p:nvPr/>
        </p:nvCxnSpPr>
        <p:spPr>
          <a:xfrm>
            <a:off x="4457700" y="4071938"/>
            <a:ext cx="348476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C04474-9ACE-430E-A5C9-DFE028234D5A}"/>
              </a:ext>
            </a:extLst>
          </p:cNvPr>
          <p:cNvCxnSpPr>
            <a:cxnSpLocks/>
          </p:cNvCxnSpPr>
          <p:nvPr/>
        </p:nvCxnSpPr>
        <p:spPr>
          <a:xfrm flipH="1">
            <a:off x="4819682" y="4071938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8D649E-029D-4CDC-8290-E97E982280D0}"/>
              </a:ext>
            </a:extLst>
          </p:cNvPr>
          <p:cNvCxnSpPr>
            <a:cxnSpLocks/>
          </p:cNvCxnSpPr>
          <p:nvPr/>
        </p:nvCxnSpPr>
        <p:spPr>
          <a:xfrm>
            <a:off x="5220693" y="4071938"/>
            <a:ext cx="348476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5355CF-F264-4B22-8F0F-685786939966}"/>
              </a:ext>
            </a:extLst>
          </p:cNvPr>
          <p:cNvCxnSpPr>
            <a:cxnSpLocks/>
          </p:cNvCxnSpPr>
          <p:nvPr/>
        </p:nvCxnSpPr>
        <p:spPr>
          <a:xfrm flipH="1">
            <a:off x="5569169" y="4071937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847947-9222-4E54-8C64-365C99BA63E9}"/>
              </a:ext>
            </a:extLst>
          </p:cNvPr>
          <p:cNvCxnSpPr>
            <a:cxnSpLocks/>
          </p:cNvCxnSpPr>
          <p:nvPr/>
        </p:nvCxnSpPr>
        <p:spPr>
          <a:xfrm>
            <a:off x="5931151" y="4071936"/>
            <a:ext cx="348476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DD6BD1-BDEF-4F1B-A284-8E9F1DA5F8D5}"/>
              </a:ext>
            </a:extLst>
          </p:cNvPr>
          <p:cNvCxnSpPr>
            <a:cxnSpLocks/>
          </p:cNvCxnSpPr>
          <p:nvPr/>
        </p:nvCxnSpPr>
        <p:spPr>
          <a:xfrm flipH="1">
            <a:off x="6295055" y="4071935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9FCC82-E947-4C84-B3E7-553381FCC4CF}"/>
              </a:ext>
            </a:extLst>
          </p:cNvPr>
          <p:cNvCxnSpPr>
            <a:cxnSpLocks/>
          </p:cNvCxnSpPr>
          <p:nvPr/>
        </p:nvCxnSpPr>
        <p:spPr>
          <a:xfrm>
            <a:off x="6688568" y="4071934"/>
            <a:ext cx="348476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F00B1B-2AC6-4773-A264-A71580868A97}"/>
              </a:ext>
            </a:extLst>
          </p:cNvPr>
          <p:cNvCxnSpPr>
            <a:cxnSpLocks/>
          </p:cNvCxnSpPr>
          <p:nvPr/>
        </p:nvCxnSpPr>
        <p:spPr>
          <a:xfrm flipH="1">
            <a:off x="7026949" y="4071933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5931A-BC1A-4AB3-94E7-4415F398A3A1}"/>
              </a:ext>
            </a:extLst>
          </p:cNvPr>
          <p:cNvCxnSpPr>
            <a:cxnSpLocks/>
          </p:cNvCxnSpPr>
          <p:nvPr/>
        </p:nvCxnSpPr>
        <p:spPr>
          <a:xfrm>
            <a:off x="7428578" y="4102295"/>
            <a:ext cx="348476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B74ED0-6B03-4CD1-8D82-DE801FF7B63F}"/>
              </a:ext>
            </a:extLst>
          </p:cNvPr>
          <p:cNvCxnSpPr>
            <a:cxnSpLocks/>
          </p:cNvCxnSpPr>
          <p:nvPr/>
        </p:nvCxnSpPr>
        <p:spPr>
          <a:xfrm flipH="1">
            <a:off x="7750811" y="4090275"/>
            <a:ext cx="387505" cy="4554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D6609264-74D6-4878-9FDD-F3E59F53D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9" y="4207391"/>
            <a:ext cx="2081194" cy="220821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CD9627-D169-4767-99A7-0E7B4AF51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26" y="4900832"/>
            <a:ext cx="2614960" cy="20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7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41" y="178420"/>
            <a:ext cx="3691118" cy="3963860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E0BDB73A-ED62-4CB5-9128-ABCD6DA05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14" y="3188505"/>
            <a:ext cx="3996461" cy="2797522"/>
          </a:xfrm>
          <a:prstGeom prst="rect">
            <a:avLst/>
          </a:prstGeom>
        </p:spPr>
      </p:pic>
      <p:pic>
        <p:nvPicPr>
          <p:cNvPr id="4" name="Picture 3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8CBD690F-2AE9-4BAB-8BB6-7E467F96A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6" y="4142280"/>
            <a:ext cx="2211666" cy="23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34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465" y="893741"/>
            <a:ext cx="2895070" cy="396386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B7C5F51-D6C8-4E2D-84DB-9853AA08C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3" y="2475656"/>
            <a:ext cx="4320679" cy="4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71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465" y="1102847"/>
            <a:ext cx="2895070" cy="3545648"/>
          </a:xfrm>
          <a:prstGeom prst="rect">
            <a:avLst/>
          </a:prstGeom>
        </p:spPr>
      </p:pic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80483743-69F0-4B77-8F92-0D2E08F8F9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32" y="1449659"/>
            <a:ext cx="4873083" cy="48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01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6880" y="1102847"/>
            <a:ext cx="2478240" cy="3545648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DB0298-96B8-4A42-A9F8-53A80194D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120"/>
            <a:ext cx="4374770" cy="44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8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355" y="692485"/>
            <a:ext cx="1597290" cy="3987130"/>
          </a:xfrm>
          <a:prstGeom prst="rect">
            <a:avLst/>
          </a:prstGeom>
        </p:spPr>
      </p:pic>
      <p:pic>
        <p:nvPicPr>
          <p:cNvPr id="3" name="Picture 2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E852BDDE-C309-4C1F-B5E7-D9ACABDB8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1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6880" y="1547171"/>
            <a:ext cx="2754692" cy="2953391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C75AE81-F78C-4925-A084-7F4B570343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" y="3023866"/>
            <a:ext cx="4605454" cy="46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26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511" y="1020215"/>
            <a:ext cx="3192978" cy="348034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0A86E52-9446-4683-AB74-614CA91B0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1" y="2296633"/>
            <a:ext cx="4407857" cy="44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8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0"/>
          <a:stretch/>
        </p:blipFill>
        <p:spPr>
          <a:xfrm>
            <a:off x="4648517" y="1020215"/>
            <a:ext cx="2894966" cy="2927317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37A4F5-D171-4D0E-8F4E-C79AD8397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85" y="4424385"/>
            <a:ext cx="2614960" cy="20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1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183" y="1091653"/>
            <a:ext cx="2591633" cy="3480347"/>
          </a:xfrm>
          <a:prstGeom prst="rect">
            <a:avLst/>
          </a:prstGeom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B6ECBBD1-DE6D-4A19-B095-3E669B6D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63" y="1728439"/>
            <a:ext cx="4075180" cy="40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8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7"/>
          <a:stretch/>
        </p:blipFill>
        <p:spPr>
          <a:xfrm>
            <a:off x="4800183" y="1126668"/>
            <a:ext cx="2591633" cy="2832015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49A706-C423-4F37-AB61-2C2A126FD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77" y="3706525"/>
            <a:ext cx="2614960" cy="20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9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035" y="1281204"/>
            <a:ext cx="2957930" cy="3213432"/>
          </a:xfrm>
          <a:prstGeom prst="rect">
            <a:avLst/>
          </a:prstGeom>
        </p:spPr>
      </p:pic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EFA26A5F-C4F9-4CCC-87B1-D0FFFF34B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288"/>
            <a:ext cx="4989579" cy="49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9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3924" y="881153"/>
            <a:ext cx="2644151" cy="3776647"/>
          </a:xfrm>
          <a:prstGeom prst="rect">
            <a:avLst/>
          </a:prstGeom>
        </p:spPr>
      </p:pic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AB85847C-805B-4448-97B7-A09A0088C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14" y="1884556"/>
            <a:ext cx="4755403" cy="47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342" y="1375217"/>
            <a:ext cx="3659316" cy="306819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94B3FD-EF99-44D5-BF2A-B33DE0A3C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009"/>
            <a:ext cx="4342808" cy="4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69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1212" y="511797"/>
            <a:ext cx="3309576" cy="4117354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F550049-1327-4D63-ADDD-FF2E02AE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24" y="1878333"/>
            <a:ext cx="5403704" cy="3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7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892" y="-103990"/>
            <a:ext cx="2753491" cy="5390366"/>
          </a:xfrm>
          <a:prstGeom prst="rect">
            <a:avLst/>
          </a:prstGeom>
        </p:spPr>
      </p:pic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0ADD7DC4-5AC1-4055-B148-76271B9FE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71" y="1807765"/>
            <a:ext cx="4876208" cy="48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5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326" y="1168375"/>
            <a:ext cx="969348" cy="3987130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2E41EBA8-2BBE-40BE-8D08-0C1209B8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6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9007" y="329553"/>
            <a:ext cx="4298689" cy="4028142"/>
          </a:xfrm>
          <a:prstGeom prst="rect">
            <a:avLst/>
          </a:prstGeom>
        </p:spPr>
      </p:pic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121C231C-07EF-4C51-B0CC-9878C4958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259" y="1771185"/>
            <a:ext cx="4902228" cy="49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45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EE930-83BA-4A31-87C8-45A5B523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5703" y="582888"/>
            <a:ext cx="4218526" cy="4028142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DCB8453-D1D0-4848-A8A5-A398ACAA4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24" y="1878333"/>
            <a:ext cx="5403704" cy="3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293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icon&#10;&#10;Description automatically generated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69" y="1134352"/>
            <a:ext cx="5194242" cy="3987130"/>
          </a:xfrm>
          <a:prstGeom prst="rect">
            <a:avLst/>
          </a:prstGeom>
        </p:spPr>
      </p:pic>
      <p:pic>
        <p:nvPicPr>
          <p:cNvPr id="7" name="Picture 6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4995AE40-86AA-438B-8058-0F56FCFC9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2811937"/>
            <a:ext cx="3958683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227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6758" y="822118"/>
            <a:ext cx="3261643" cy="3987130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F70458B0-440C-48D8-A430-2BF9D0BD6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8340" y="3748639"/>
            <a:ext cx="3887452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88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075" y="822118"/>
            <a:ext cx="2969009" cy="3987130"/>
          </a:xfrm>
          <a:prstGeom prst="rect">
            <a:avLst/>
          </a:prstGeom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18563F54-869D-4854-9FFE-D2136C4C6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60" y="2286000"/>
            <a:ext cx="3506466" cy="35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08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8738" y="111235"/>
            <a:ext cx="2522286" cy="4753769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48B2CF06-2391-45CD-B056-C7FF22196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24" y="1878333"/>
            <a:ext cx="5403704" cy="3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328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3048" y="770628"/>
            <a:ext cx="3241193" cy="3532899"/>
          </a:xfrm>
          <a:prstGeom prst="rect">
            <a:avLst/>
          </a:prstGeom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3D8D0B38-B336-4293-AF20-007B77DE5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701" y="2409856"/>
            <a:ext cx="4015347" cy="42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3182" y="313428"/>
            <a:ext cx="2816261" cy="3923955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7352C63-AB40-4ADA-8BBE-FDDEA0954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2" y="2553629"/>
            <a:ext cx="4064943" cy="40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7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563" y="1155068"/>
            <a:ext cx="3888219" cy="3093547"/>
          </a:xfrm>
          <a:prstGeom prst="rect">
            <a:avLst/>
          </a:prstGeom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3C27E463-D1C2-4D27-85C4-A4391F26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69" y="2261838"/>
            <a:ext cx="3541779" cy="35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208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3001" y="731322"/>
            <a:ext cx="4356939" cy="35842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2BAD581-1749-4CEC-981B-E9C9C2E65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7" y="3044282"/>
            <a:ext cx="3813718" cy="38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027" y="1031564"/>
            <a:ext cx="1913946" cy="4011924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58BFEC-AEC0-48E0-805D-203FDE9D3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62" y="3582143"/>
            <a:ext cx="2754699" cy="22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046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2884" y="485995"/>
            <a:ext cx="3509380" cy="3514755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C465F1-F1C7-4554-BF45-8B6E47007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45" y="2115607"/>
            <a:ext cx="4742393" cy="474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7762" y="679644"/>
            <a:ext cx="4301116" cy="3696359"/>
          </a:xfrm>
          <a:prstGeom prst="rect">
            <a:avLst/>
          </a:prstGeom>
        </p:spPr>
      </p:pic>
      <p:pic>
        <p:nvPicPr>
          <p:cNvPr id="3" name="Picture 2" descr="A picture containing hat&#10;&#10;Description automatically generated">
            <a:extLst>
              <a:ext uri="{FF2B5EF4-FFF2-40B4-BE49-F238E27FC236}">
                <a16:creationId xmlns:a16="http://schemas.microsoft.com/office/drawing/2014/main" id="{366A7D97-774B-4D91-B288-DC4D4C5C8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9385"/>
            <a:ext cx="4038601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9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645" y="653334"/>
            <a:ext cx="4744970" cy="3840607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46FE871-6CE7-4636-886E-FEE55FE4D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06" y="1826072"/>
            <a:ext cx="3840607" cy="38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528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645" y="653334"/>
            <a:ext cx="4744969" cy="384060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DD5FE6F-DEF4-4F94-B4AA-022050EF5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0" y="2310161"/>
            <a:ext cx="4307496" cy="43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86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706" y="553322"/>
            <a:ext cx="3051945" cy="4244283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3EEE2A5-9484-4E5D-BC36-B549F576D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24" y="1878333"/>
            <a:ext cx="5403704" cy="3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75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706" y="1012153"/>
            <a:ext cx="3326543" cy="3625932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B920854-18FD-4D25-BC47-F10F02964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" y="2468728"/>
            <a:ext cx="4389272" cy="43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831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706" y="1112080"/>
            <a:ext cx="3326543" cy="3426077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78F57FE7-2914-4A56-98BC-136245074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38" y="2666999"/>
            <a:ext cx="4039868" cy="40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532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706" y="1117458"/>
            <a:ext cx="3326543" cy="3415320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B075ED2B-EFF1-4F0F-B844-97FE9E3FF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8340" y="3748639"/>
            <a:ext cx="3887452" cy="310936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FE8FD0-00D5-4087-BA3D-A1A1D4370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35" y="2624122"/>
            <a:ext cx="2831598" cy="26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73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3009" y="626803"/>
            <a:ext cx="2625982" cy="3844835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AE28094-6079-4345-A518-2C87E10BE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2" y="2553629"/>
            <a:ext cx="4064943" cy="40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07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96" y="481837"/>
            <a:ext cx="2067808" cy="4289772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3B45CA4-0724-44CF-8E4E-ACE38FCA4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24" y="1878333"/>
            <a:ext cx="5403704" cy="3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9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9440" y="1097591"/>
            <a:ext cx="2601460" cy="3797666"/>
          </a:xfrm>
          <a:prstGeom prst="rect">
            <a:avLst/>
          </a:prstGeom>
        </p:spPr>
      </p:pic>
      <p:pic>
        <p:nvPicPr>
          <p:cNvPr id="2" name="Picture 1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8EA29C8B-06F2-4024-965E-4EFD69E14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57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0223" y="603171"/>
            <a:ext cx="2791128" cy="3355511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89EEC490-AFA3-4390-88D4-9163DF7D3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61F902F-3BBD-4038-A0A4-F759D528B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102" y="4070289"/>
            <a:ext cx="3018264" cy="26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653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3580" y="575244"/>
            <a:ext cx="3044840" cy="3307849"/>
          </a:xfrm>
          <a:prstGeom prst="rect">
            <a:avLst/>
          </a:prstGeom>
        </p:spPr>
      </p:pic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7189E1C8-1CCB-4031-B542-AAC43C24C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8" y="2254405"/>
            <a:ext cx="4262891" cy="42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91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688" y="575244"/>
            <a:ext cx="2938623" cy="3307849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D4422DE-A83F-4B60-9A07-B5099A8BDB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1" y="3178098"/>
            <a:ext cx="4137102" cy="41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687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871" y="442000"/>
            <a:ext cx="3112258" cy="3336748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1D2257A-7677-4445-980C-95644F3D2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3" y="2419815"/>
            <a:ext cx="4072055" cy="40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957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9648" y="743083"/>
            <a:ext cx="3112256" cy="3336748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8A6E239-20B1-493B-8869-198A2C2CCF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2412" y="2029521"/>
            <a:ext cx="4152483" cy="46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065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511" y="341357"/>
            <a:ext cx="3112256" cy="3315009"/>
          </a:xfrm>
          <a:prstGeom prst="rect">
            <a:avLst/>
          </a:prstGeom>
        </p:spPr>
      </p:pic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C9179DC2-74CB-45CA-B78A-E820070C2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3211550"/>
            <a:ext cx="3646448" cy="36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462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511" y="341357"/>
            <a:ext cx="3112255" cy="3315009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2AF734D-39F5-47E4-924B-D0970185C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0" y="2310161"/>
            <a:ext cx="4307496" cy="43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079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000" y="717196"/>
            <a:ext cx="3112255" cy="3165497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9C08D15-2962-4282-AF21-34E1DF346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1541866"/>
            <a:ext cx="4190999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504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2604" y="471869"/>
            <a:ext cx="3112254" cy="316549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84A9951-8531-4C06-8EFC-B46954F00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0" y="2310161"/>
            <a:ext cx="4307496" cy="43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08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4810" y="583381"/>
            <a:ext cx="2221656" cy="3165497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6CDA91-1514-4F70-B4B1-005BE3690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7" y="2075986"/>
            <a:ext cx="4374403" cy="43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1239C7-3B00-4B17-BFFE-411276EE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191" y="1214964"/>
            <a:ext cx="2003355" cy="3797666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E709CE9B-D4D9-4849-B34A-440460D6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40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4810" y="583381"/>
            <a:ext cx="2221656" cy="316549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D46027D-B98C-40AA-ADA5-C2EFDD773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73" y="2676027"/>
            <a:ext cx="4974346" cy="48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506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234" y="526640"/>
            <a:ext cx="3461531" cy="290236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5867F2-7D3E-4E2E-A230-F8252B944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0" y="2554215"/>
            <a:ext cx="4724410" cy="43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934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151" y="459733"/>
            <a:ext cx="2667697" cy="3510410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F2CFAC58-30C7-4ACA-ADFF-5E187E21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6818E3B-24E7-494D-A039-23F2EEDD5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92" y="4598259"/>
            <a:ext cx="2828228" cy="22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000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4970" y="0"/>
            <a:ext cx="4598544" cy="3782953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B00DB708-83B8-45DF-8566-007479838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6397" y="3782953"/>
            <a:ext cx="3976661" cy="310936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9BE432F-F6B6-434A-9E09-DC75F80C2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74" y="2089401"/>
            <a:ext cx="2831598" cy="26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03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1248" y="0"/>
            <a:ext cx="3245987" cy="3782953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7CEF262-6BD0-4B87-BE0C-BDF4D0932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2" y="2553629"/>
            <a:ext cx="4064943" cy="40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73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6789" y="133815"/>
            <a:ext cx="3105697" cy="3782953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E712A7D-E97B-4CAC-9448-D498922B8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44" y="1889484"/>
            <a:ext cx="5403704" cy="3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34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067" y="104404"/>
            <a:ext cx="3767845" cy="4309110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108179DA-F88A-41C5-9D18-8E7538BE3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2" y="2553629"/>
            <a:ext cx="4064943" cy="40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07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067" y="487018"/>
            <a:ext cx="3767845" cy="3543882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239D69B-43C8-4907-BB11-E971DB3FB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889484"/>
            <a:ext cx="5403704" cy="37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414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0458" y="487018"/>
            <a:ext cx="3759062" cy="3543882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69AA166-B84D-4F9E-A271-57060B147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2" y="2553629"/>
            <a:ext cx="4064943" cy="40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3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3035" y="487018"/>
            <a:ext cx="1473908" cy="3543882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0A50823-9111-48EC-B302-0E1209A41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1" y="2698330"/>
            <a:ext cx="4974346" cy="48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3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440F038-A879-4001-9B5B-98BB6EBD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83" y="200438"/>
            <a:ext cx="1804572" cy="3987130"/>
          </a:xfrm>
          <a:prstGeom prst="rect">
            <a:avLst/>
          </a:prstGeom>
        </p:spPr>
      </p:pic>
      <p:pic>
        <p:nvPicPr>
          <p:cNvPr id="7" name="Picture 6" descr="A picture containing sitting, drawing, room&#10;&#10;Description automatically generated">
            <a:extLst>
              <a:ext uri="{FF2B5EF4-FFF2-40B4-BE49-F238E27FC236}">
                <a16:creationId xmlns:a16="http://schemas.microsoft.com/office/drawing/2014/main" id="{5F034070-7DDF-4523-A145-0E006EA8A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8" y="3429000"/>
            <a:ext cx="2715760" cy="2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425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6196" y="745112"/>
            <a:ext cx="2665482" cy="2974786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6549B9F0-2015-405D-857B-AF10CF98F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FAE944A-8CA5-43B7-87F9-56AFC8ADE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61" y="4194349"/>
            <a:ext cx="2580113" cy="26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911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903" y="1085762"/>
            <a:ext cx="3401463" cy="3325197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92BF1DB3-A6C8-496F-A85B-3601A9A09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7412" y="3748639"/>
            <a:ext cx="4277744" cy="310936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7095082-11E9-4451-AB9D-FBF91791A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45" y="3071360"/>
            <a:ext cx="2831598" cy="26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722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3975" y="1085762"/>
            <a:ext cx="1525319" cy="332519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9561A-FB26-47EF-A332-4A5C5488D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425"/>
            <a:ext cx="5545874" cy="53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553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7E22B-9E6C-4708-9147-B6750FB4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5456" y="773528"/>
            <a:ext cx="1357534" cy="332519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C070D0D-A28A-4357-B862-81FFD942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0" y="2636238"/>
            <a:ext cx="5589826" cy="42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59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92" y="89210"/>
            <a:ext cx="4975445" cy="403528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8916A7B-BEF1-49DC-843F-729D6EA57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33" y="1856030"/>
            <a:ext cx="5481763" cy="37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871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575" y="375298"/>
            <a:ext cx="2212430" cy="4657748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772EB96-C5FD-4045-8974-2AC60C7EE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66" y="1919362"/>
            <a:ext cx="4900575" cy="49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388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4069" y="375298"/>
            <a:ext cx="1905442" cy="4657748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0F8A506-C16C-4C17-A094-DD5E46C336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0"/>
          <a:stretch/>
        </p:blipFill>
        <p:spPr>
          <a:xfrm flipH="1">
            <a:off x="7593979" y="1275636"/>
            <a:ext cx="5644941" cy="436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7085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907" y="534467"/>
            <a:ext cx="3150790" cy="354057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CB1202-E784-401C-B327-33341EEF4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675" y="2948772"/>
            <a:ext cx="3514630" cy="3288948"/>
          </a:xfrm>
          <a:prstGeom prst="rect">
            <a:avLst/>
          </a:prstGeom>
        </p:spPr>
      </p:pic>
      <p:pic>
        <p:nvPicPr>
          <p:cNvPr id="6" name="Picture 5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765C8254-98DD-4C4F-B126-BBD0C0D3C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48" y="3236843"/>
            <a:ext cx="3879615" cy="27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191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0605" y="864581"/>
            <a:ext cx="3150790" cy="3383607"/>
          </a:xfrm>
          <a:prstGeom prst="rect">
            <a:avLst/>
          </a:prstGeom>
        </p:spPr>
      </p:pic>
      <p:pic>
        <p:nvPicPr>
          <p:cNvPr id="2" name="Picture 1" descr="A picture containing cat, drawing&#10;&#10;Description automatically generated">
            <a:extLst>
              <a:ext uri="{FF2B5EF4-FFF2-40B4-BE49-F238E27FC236}">
                <a16:creationId xmlns:a16="http://schemas.microsoft.com/office/drawing/2014/main" id="{DFE3EAA8-1245-4248-8A17-FF9A168DF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18" y="2843212"/>
            <a:ext cx="4441945" cy="310936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ED37E9C-7D6B-406A-8EAD-950AEDC1E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9816" y="3429000"/>
            <a:ext cx="3150789" cy="29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85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06B34-804B-4245-B866-B9FC916E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1145" y="864581"/>
            <a:ext cx="2969709" cy="338360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8C9641C-48D1-4DC0-9331-361ED6EC7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1121" y="3429000"/>
            <a:ext cx="2645992" cy="267919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77EEDEB-1E88-40F7-96E9-497DDA8B8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72" y="3558332"/>
            <a:ext cx="2828228" cy="22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0</Words>
  <Application>Microsoft Office PowerPoint</Application>
  <PresentationFormat>Widescreen</PresentationFormat>
  <Paragraphs>0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Lee</dc:creator>
  <cp:lastModifiedBy>MReichinger</cp:lastModifiedBy>
  <cp:revision>21</cp:revision>
  <dcterms:created xsi:type="dcterms:W3CDTF">2020-10-08T09:44:58Z</dcterms:created>
  <dcterms:modified xsi:type="dcterms:W3CDTF">2021-10-05T09:56:22Z</dcterms:modified>
</cp:coreProperties>
</file>