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48" r:id="rId6"/>
  </p:sldMasterIdLst>
  <p:notesMasterIdLst>
    <p:notesMasterId r:id="rId15"/>
  </p:notesMasterIdLst>
  <p:sldIdLst>
    <p:sldId id="288" r:id="rId7"/>
    <p:sldId id="289" r:id="rId8"/>
    <p:sldId id="294" r:id="rId9"/>
    <p:sldId id="300" r:id="rId10"/>
    <p:sldId id="295" r:id="rId11"/>
    <p:sldId id="297" r:id="rId12"/>
    <p:sldId id="296" r:id="rId13"/>
    <p:sldId id="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6887D2-E517-9253-4649-03CED7E99888}" v="9" dt="2022-01-25T14:04:03.958"/>
    <p1510:client id="{50D35CDC-C3F6-4511-93D1-6143A70E3537}" v="2" dt="2021-08-11T09:40:16.0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5" autoAdjust="0"/>
    <p:restoredTop sz="84111" autoAdjust="0"/>
  </p:normalViewPr>
  <p:slideViewPr>
    <p:cSldViewPr snapToGrid="0">
      <p:cViewPr varScale="1">
        <p:scale>
          <a:sx n="79" d="100"/>
          <a:sy n="79" d="100"/>
        </p:scale>
        <p:origin x="61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9/19/2026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                                                   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44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52B45-F5B4-46A2-B04B-411B58CF8AC7}"/>
              </a:ext>
            </a:extLst>
          </p:cNvPr>
          <p:cNvSpPr txBox="1"/>
          <p:nvPr/>
        </p:nvSpPr>
        <p:spPr>
          <a:xfrm>
            <a:off x="2788553" y="1758554"/>
            <a:ext cx="609765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Loving God,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created the world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us all to share,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beauty and plenty.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Create in us a desire to live simply, so we can see your generosity.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gave us responsibility for the earth,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riches and delight.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live sustainably, so that those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who follow us may enjoy the fruits of your creation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act in solidarity with all our brothers and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sisters so that we help create a fairer world </a:t>
            </a:r>
          </a:p>
          <a:p>
            <a:pPr fontAlgn="base"/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Amen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 descr="A picture containing ground, outdoor, dirt&#10;&#10;Description automatically generated">
            <a:extLst>
              <a:ext uri="{FF2B5EF4-FFF2-40B4-BE49-F238E27FC236}">
                <a16:creationId xmlns:a16="http://schemas.microsoft.com/office/drawing/2014/main" id="{549086AF-F20D-4F12-8824-559BFBB68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1718"/>
            <a:ext cx="12192000" cy="812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2A4DB-2422-47E3-A1D0-A6B607D5835D}"/>
              </a:ext>
            </a:extLst>
          </p:cNvPr>
          <p:cNvSpPr/>
          <p:nvPr/>
        </p:nvSpPr>
        <p:spPr>
          <a:xfrm>
            <a:off x="69904" y="5174227"/>
            <a:ext cx="6979467" cy="146423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Our </a:t>
            </a:r>
            <a:r>
              <a:rPr lang="en-GB" sz="4800" b="1" dirty="0" err="1">
                <a:latin typeface="Century Gothic"/>
                <a:ea typeface="Calibri" panose="020F0502020204030204" pitchFamily="34" charset="0"/>
              </a:rPr>
              <a:t>Live</a:t>
            </a:r>
            <a:r>
              <a:rPr lang="en-GB" sz="4800" dirty="0" err="1">
                <a:latin typeface="Century Gothic"/>
                <a:ea typeface="Calibri" panose="020F0502020204030204" pitchFamily="34" charset="0"/>
              </a:rPr>
              <a:t>Simply</a:t>
            </a:r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 prayer</a:t>
            </a:r>
          </a:p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KS1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person, outdoor&#10;&#10;Description automatically generated">
            <a:extLst>
              <a:ext uri="{FF2B5EF4-FFF2-40B4-BE49-F238E27FC236}">
                <a16:creationId xmlns:a16="http://schemas.microsoft.com/office/drawing/2014/main" id="{929EF05F-B076-4A20-874A-9D3A85C448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653"/>
            <a:ext cx="12192000" cy="914556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039A63-0136-4167-B6CF-0220C8047E7F}"/>
              </a:ext>
            </a:extLst>
          </p:cNvPr>
          <p:cNvSpPr/>
          <p:nvPr/>
        </p:nvSpPr>
        <p:spPr>
          <a:xfrm>
            <a:off x="1" y="1027390"/>
            <a:ext cx="1209592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Loving God, you made this beautiful world that we all share.</a:t>
            </a: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29A041EF-D47A-4233-9973-64EC649113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42A13A-038B-4CC7-9C7C-1D4207B1CC9A}"/>
              </a:ext>
            </a:extLst>
          </p:cNvPr>
          <p:cNvSpPr/>
          <p:nvPr/>
        </p:nvSpPr>
        <p:spPr>
          <a:xfrm>
            <a:off x="4124740" y="452075"/>
            <a:ext cx="4930333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live simply, </a:t>
            </a:r>
          </a:p>
        </p:txBody>
      </p:sp>
    </p:spTree>
    <p:extLst>
      <p:ext uri="{BB962C8B-B14F-4D97-AF65-F5344CB8AC3E}">
        <p14:creationId xmlns:p14="http://schemas.microsoft.com/office/powerpoint/2010/main" val="2324548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person, sport&#10;&#10;Description automatically generated">
            <a:extLst>
              <a:ext uri="{FF2B5EF4-FFF2-40B4-BE49-F238E27FC236}">
                <a16:creationId xmlns:a16="http://schemas.microsoft.com/office/drawing/2014/main" id="{ABC763E8-D06A-425E-9D8E-120FCD0B52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9045"/>
            <a:ext cx="12192000" cy="915494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E9BF63B-BB42-41BF-8EDA-8A23F07C3DC7}"/>
              </a:ext>
            </a:extLst>
          </p:cNvPr>
          <p:cNvSpPr/>
          <p:nvPr/>
        </p:nvSpPr>
        <p:spPr>
          <a:xfrm>
            <a:off x="6347267" y="2981770"/>
            <a:ext cx="4930333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</a:rPr>
              <a:t>and be thankful for all that you have given us</a:t>
            </a:r>
            <a:endParaRPr lang="en-US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907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80CE460-FE01-4DC9-9142-D5CD17F2D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944218"/>
            <a:ext cx="12192000" cy="590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D3F0B3-E18F-44C2-B9CB-F6A6E7E0501A}"/>
              </a:ext>
            </a:extLst>
          </p:cNvPr>
          <p:cNvSpPr txBox="1"/>
          <p:nvPr/>
        </p:nvSpPr>
        <p:spPr>
          <a:xfrm>
            <a:off x="161095" y="5926028"/>
            <a:ext cx="122429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endParaRPr lang="en-US" sz="36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DE2834-A53D-4D78-B81F-3A044904DF8C}"/>
              </a:ext>
            </a:extLst>
          </p:cNvPr>
          <p:cNvSpPr/>
          <p:nvPr/>
        </p:nvSpPr>
        <p:spPr>
          <a:xfrm>
            <a:off x="161095" y="5945837"/>
            <a:ext cx="6527940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look after our earth,</a:t>
            </a:r>
          </a:p>
        </p:txBody>
      </p:sp>
    </p:spTree>
    <p:extLst>
      <p:ext uri="{BB962C8B-B14F-4D97-AF65-F5344CB8AC3E}">
        <p14:creationId xmlns:p14="http://schemas.microsoft.com/office/powerpoint/2010/main" val="185285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A4E3E923-4554-49F0-B42B-9D53AAB4E9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8152" cy="814014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13C281-D283-4928-85E2-76826599E95C}"/>
              </a:ext>
            </a:extLst>
          </p:cNvPr>
          <p:cNvSpPr/>
          <p:nvPr/>
        </p:nvSpPr>
        <p:spPr>
          <a:xfrm>
            <a:off x="6366797" y="5569921"/>
            <a:ext cx="377791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So that everyone may enjoy it.</a:t>
            </a:r>
          </a:p>
        </p:txBody>
      </p:sp>
    </p:spTree>
    <p:extLst>
      <p:ext uri="{BB962C8B-B14F-4D97-AF65-F5344CB8AC3E}">
        <p14:creationId xmlns:p14="http://schemas.microsoft.com/office/powerpoint/2010/main" val="413162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ass, sky&#10;&#10;Description automatically generated">
            <a:extLst>
              <a:ext uri="{FF2B5EF4-FFF2-40B4-BE49-F238E27FC236}">
                <a16:creationId xmlns:a16="http://schemas.microsoft.com/office/drawing/2014/main" id="{08D36925-0BE2-455B-AB39-2572E8237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D35875-0E2E-40B1-BC86-B17E2EBED0C4}"/>
              </a:ext>
            </a:extLst>
          </p:cNvPr>
          <p:cNvSpPr/>
          <p:nvPr/>
        </p:nvSpPr>
        <p:spPr>
          <a:xfrm>
            <a:off x="5844210" y="2015847"/>
            <a:ext cx="609434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share with others,</a:t>
            </a:r>
          </a:p>
        </p:txBody>
      </p:sp>
    </p:spTree>
    <p:extLst>
      <p:ext uri="{BB962C8B-B14F-4D97-AF65-F5344CB8AC3E}">
        <p14:creationId xmlns:p14="http://schemas.microsoft.com/office/powerpoint/2010/main" val="223582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outdoor, grass, ground, person&#10;&#10;Description automatically generated">
            <a:extLst>
              <a:ext uri="{FF2B5EF4-FFF2-40B4-BE49-F238E27FC236}">
                <a16:creationId xmlns:a16="http://schemas.microsoft.com/office/drawing/2014/main" id="{4EF15B6C-6F4D-4479-8BF9-14F6A6C2F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6142"/>
            <a:ext cx="12225771" cy="59218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08E7D9-F1DC-4473-8F9F-466C6E54C0AD}"/>
              </a:ext>
            </a:extLst>
          </p:cNvPr>
          <p:cNvSpPr/>
          <p:nvPr/>
        </p:nvSpPr>
        <p:spPr>
          <a:xfrm>
            <a:off x="168441" y="2732270"/>
            <a:ext cx="4415591" cy="228147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so that everyone has what they need.</a:t>
            </a:r>
          </a:p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974825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SZUU6KYVHK2A-2146017777-14357</_dlc_DocId>
    <_dlc_DocIdUrl xmlns="04672002-f21f-4240-adfb-f0b653fb6fb5">
      <Url>https://cafod365.sharepoint.com/sites/int/Education/_layouts/15/DocIdRedir.aspx?ID=SZUU6KYVHK2A-2146017777-14357</Url>
      <Description>SZUU6KYVHK2A-2146017777-14357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0FDB06-B221-499B-BA77-123DF03D2BB2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df04112-6931-4610-9724-cd62e91446a3"/>
    <ds:schemaRef ds:uri="04672002-f21f-4240-adfb-f0b653fb6fb5"/>
    <ds:schemaRef ds:uri="http://schemas.microsoft.com/office/2006/documentManagement/types"/>
    <ds:schemaRef ds:uri="http://schemas.microsoft.com/sharepoint/v3/fields"/>
    <ds:schemaRef ds:uri="236a9a4b-a03c-46ba-8ec6-624c184acbc6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3699</TotalTime>
  <Words>228</Words>
  <Application>Microsoft Office PowerPoint</Application>
  <PresentationFormat>Widescreen</PresentationFormat>
  <Paragraphs>25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Century Gothic</vt:lpstr>
      <vt:lpstr>Segoe UI</vt:lpstr>
      <vt:lpstr>Wingdings</vt:lpstr>
      <vt:lpstr>office theme</vt:lpstr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M REICHINGER</cp:lastModifiedBy>
  <cp:revision>421</cp:revision>
  <dcterms:created xsi:type="dcterms:W3CDTF">2021-02-16T09:08:51Z</dcterms:created>
  <dcterms:modified xsi:type="dcterms:W3CDTF">2026-09-19T20:29:20Z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88496251-8372-4358-a96a-3acb43ff98aa</vt:lpwstr>
  </property>
</Properties>
</file>